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d1fba9a3bc_0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2d1fba9a3b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dde99c09cd_0_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2dde99c09c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d1fba9a3bc_0_1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2d1fba9a3bc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d1fba9a3bc_0_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g2d1fba9a3bc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dde99c09c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g2dde99c09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d1fba9a3bc_0_1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g2d1fba9a3bc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dde99c09cd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g2dde99c09c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de4ba04b34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2de4ba04b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029beab038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2029beab03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dde99c09cd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2dde99c09c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dde99c09cd_0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2dde99c09c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1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hyperlink" Target="https://public.tableau.com/app/profile/lydia.manzanares/viz/SalesAnalysisforUnicornCompany/SalesAnalysis?publish=yes" TargetMode="External"/><Relationship Id="rId5" Type="http://schemas.openxmlformats.org/officeDocument/2006/relationships/hyperlink" Target="https://public.tableau.com/app/profile/lydia.manzanares/viz/ReturnAnalysisforUnicornCompany/ReturnAnalysis?publish=yes" TargetMode="External"/><Relationship Id="rId6" Type="http://schemas.openxmlformats.org/officeDocument/2006/relationships/image" Target="../media/image1.png"/><Relationship Id="rId7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8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0" y="2401950"/>
            <a:ext cx="8520600" cy="81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Mini Project - Data Analysis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3613138"/>
            <a:ext cx="85206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Lydia Manzanares</a:t>
            </a:r>
            <a:r>
              <a:rPr b="0" i="0" lang="en" sz="14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4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Data Science and Machine Learning</a:t>
            </a:r>
            <a:endParaRPr b="0" i="0" sz="14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86563" y="1393225"/>
            <a:ext cx="1570875" cy="157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98875" y="-1087175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7329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/>
        </p:nvSpPr>
        <p:spPr>
          <a:xfrm>
            <a:off x="347125" y="510325"/>
            <a:ext cx="822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Countries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1" name="Google Shape;14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58916" y="4475050"/>
            <a:ext cx="341700" cy="34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98875" y="-1087175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7329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9692" y="1163850"/>
            <a:ext cx="5430885" cy="33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2"/>
          <p:cNvSpPr txBox="1"/>
          <p:nvPr/>
        </p:nvSpPr>
        <p:spPr>
          <a:xfrm>
            <a:off x="789125" y="1849600"/>
            <a:ext cx="1904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Total number of countries 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36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/>
        </p:nvSpPr>
        <p:spPr>
          <a:xfrm>
            <a:off x="311700" y="715750"/>
            <a:ext cx="8520600" cy="8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Questions?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" name="Google Shape;15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98875" y="-1087175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7329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 txBox="1"/>
          <p:nvPr/>
        </p:nvSpPr>
        <p:spPr>
          <a:xfrm>
            <a:off x="256900" y="4189950"/>
            <a:ext cx="85206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Thank you!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4200" y="15281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347125" y="510325"/>
            <a:ext cx="822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Intro to database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622025" y="1320775"/>
            <a:ext cx="5522100" cy="24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Unicorn company</a:t>
            </a:r>
            <a:endParaRPr b="1" sz="15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/>
              <a:buChar char="-"/>
            </a:pPr>
            <a:r>
              <a:rPr lang="en" sz="13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Transnational data set which contains all the transactions occurring in 1 year</a:t>
            </a:r>
            <a:endParaRPr sz="13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/>
              <a:buChar char="-"/>
            </a:pPr>
            <a:r>
              <a:rPr lang="en" sz="13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Main customer are wholesalers </a:t>
            </a:r>
            <a:endParaRPr sz="13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/>
              <a:buChar char="-"/>
            </a:pPr>
            <a:r>
              <a:rPr lang="en" sz="13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There is no missing value </a:t>
            </a:r>
            <a:endParaRPr sz="13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58916" y="4475050"/>
            <a:ext cx="341700" cy="34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98875" y="-1087175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7329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/>
        </p:nvSpPr>
        <p:spPr>
          <a:xfrm>
            <a:off x="347125" y="510325"/>
            <a:ext cx="822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Challenge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622025" y="1320775"/>
            <a:ext cx="3846900" cy="24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Prepare 10 business questions for insights in the dataset</a:t>
            </a:r>
            <a:endParaRPr sz="13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Clean up the dataset </a:t>
            </a:r>
            <a:endParaRPr sz="13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Practice sql skills and answer the business questions</a:t>
            </a:r>
            <a:endParaRPr sz="13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Bonus for visualization or web scrapping</a:t>
            </a:r>
            <a:endParaRPr sz="13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58916" y="4475050"/>
            <a:ext cx="341700" cy="34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98875" y="-1087175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7329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 rotWithShape="1">
          <a:blip r:embed="rId6">
            <a:alphaModFix/>
          </a:blip>
          <a:srcRect b="17911" l="0" r="-2543" t="0"/>
          <a:stretch/>
        </p:blipFill>
        <p:spPr>
          <a:xfrm>
            <a:off x="5256950" y="1290050"/>
            <a:ext cx="3201975" cy="25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/>
        </p:nvSpPr>
        <p:spPr>
          <a:xfrm>
            <a:off x="347125" y="510325"/>
            <a:ext cx="822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Data Cleaning 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788700" y="1360650"/>
            <a:ext cx="3783300" cy="24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Filter the data to only analize 6 months (01-01-2011 to 31-06-2011)</a:t>
            </a:r>
            <a:endParaRPr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Invoice transactions which the quantity is negative or zero or unit_price = 0 are consider returns</a:t>
            </a:r>
            <a:endParaRPr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58916" y="4475050"/>
            <a:ext cx="341700" cy="34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98875" y="-1087175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7329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2965" y="1614550"/>
            <a:ext cx="3398060" cy="1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/>
        </p:nvSpPr>
        <p:spPr>
          <a:xfrm>
            <a:off x="394100" y="2400975"/>
            <a:ext cx="822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Analysis</a:t>
            </a:r>
            <a:endParaRPr b="0"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58916" y="4475050"/>
            <a:ext cx="341700" cy="34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98875" y="-1087175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7329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/>
        </p:nvSpPr>
        <p:spPr>
          <a:xfrm>
            <a:off x="394100" y="1716050"/>
            <a:ext cx="82239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Dashboards links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Sales Analysis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Returns Analysis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58916" y="4475050"/>
            <a:ext cx="341700" cy="34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98875" y="-1087175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7329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/>
        </p:nvSpPr>
        <p:spPr>
          <a:xfrm>
            <a:off x="347125" y="510325"/>
            <a:ext cx="822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Sales 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58916" y="4475050"/>
            <a:ext cx="341700" cy="34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98875" y="-1087175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7329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5425" y="1904875"/>
            <a:ext cx="1410221" cy="8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69400" y="1290475"/>
            <a:ext cx="5001625" cy="3042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5425" y="2866663"/>
            <a:ext cx="1619250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/>
        </p:nvSpPr>
        <p:spPr>
          <a:xfrm>
            <a:off x="347125" y="510325"/>
            <a:ext cx="822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Products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" name="Google Shape;12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58916" y="4475050"/>
            <a:ext cx="341700" cy="34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98875" y="-1087175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7329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100" y="1970751"/>
            <a:ext cx="2703650" cy="66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69350" y="1227075"/>
            <a:ext cx="5101677" cy="310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4100" y="2772674"/>
            <a:ext cx="2162175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/>
        </p:nvSpPr>
        <p:spPr>
          <a:xfrm>
            <a:off x="347125" y="510325"/>
            <a:ext cx="822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Customers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58916" y="4475050"/>
            <a:ext cx="341700" cy="34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98875" y="-1087175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7329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 txBox="1"/>
          <p:nvPr/>
        </p:nvSpPr>
        <p:spPr>
          <a:xfrm>
            <a:off x="789125" y="1849600"/>
            <a:ext cx="1904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Total number of customers 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4373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04197" y="1542650"/>
            <a:ext cx="5340221" cy="22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